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82" r:id="rId4"/>
    <p:sldId id="292" r:id="rId5"/>
    <p:sldId id="293" r:id="rId6"/>
    <p:sldId id="291" r:id="rId7"/>
    <p:sldId id="269" r:id="rId8"/>
    <p:sldId id="268" r:id="rId9"/>
    <p:sldId id="265" r:id="rId10"/>
    <p:sldId id="285" r:id="rId11"/>
    <p:sldId id="272" r:id="rId12"/>
    <p:sldId id="274" r:id="rId13"/>
    <p:sldId id="275" r:id="rId14"/>
    <p:sldId id="276" r:id="rId15"/>
    <p:sldId id="277" r:id="rId16"/>
    <p:sldId id="278" r:id="rId17"/>
    <p:sldId id="286" r:id="rId18"/>
    <p:sldId id="287" r:id="rId19"/>
    <p:sldId id="279" r:id="rId20"/>
    <p:sldId id="267" r:id="rId21"/>
    <p:sldId id="281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7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0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30820CF-B880-4189-942D-D702A7CBA730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WANDS%20-%20&#19990;&#30028;&#12364;&#32066;&#12427;&#12414;&#12391;&#12399;&#8230;%20(&#30452;&#21040;&#19990;&#30028;&#23613;&#22836;)%20%5bmqms2%5d.mp3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620688"/>
            <a:ext cx="784887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96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WEB</a:t>
            </a:r>
            <a:r>
              <a:rPr lang="en-US" altLang="zh-CN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 </a:t>
            </a:r>
            <a:r>
              <a:rPr lang="en-US" altLang="zh-CN" sz="96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1812</a:t>
            </a:r>
            <a:endParaRPr lang="zh-CN" altLang="en-US" sz="96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31655" y="3068960"/>
            <a:ext cx="36567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——</a:t>
            </a:r>
            <a:r>
              <a:rPr lang="zh-CN" alt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王赛赛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1026" name="Picture 2" descr="E:\夏令营\作业\Curriculum_vitae\个人主页\图片\01\psb (13).jp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70297"/>
            <a:ext cx="1944217" cy="259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479632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4996" y="5373216"/>
            <a:ext cx="4988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代码仓库</a:t>
            </a:r>
            <a:r>
              <a:rPr lang="zh-CN" altLang="en-US" sz="2400" dirty="0">
                <a:solidFill>
                  <a:srgbClr val="FF0000"/>
                </a:solidFill>
                <a:sym typeface="Wingdings" pitchFamily="2" charset="2"/>
              </a:rPr>
              <a:t>：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https</a:t>
            </a:r>
            <a:r>
              <a:rPr lang="en-US" altLang="zh-CN" sz="2400" dirty="0">
                <a:solidFill>
                  <a:srgbClr val="FF0000"/>
                </a:solidFill>
              </a:rPr>
              <a:t>://github.com/wuYingZunZhe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6271" y="4361920"/>
            <a:ext cx="5437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个人博客：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https</a:t>
            </a:r>
            <a:r>
              <a:rPr lang="en-US" altLang="zh-CN" sz="2400" dirty="0">
                <a:solidFill>
                  <a:srgbClr val="FF0000"/>
                </a:solidFill>
              </a:rPr>
              <a:t>://</a:t>
            </a:r>
            <a:r>
              <a:rPr lang="en-US" altLang="zh-CN" sz="2400" dirty="0" smtClean="0">
                <a:solidFill>
                  <a:srgbClr val="FF0000"/>
                </a:solidFill>
              </a:rPr>
              <a:t>www.cnblogs.com/wang-sai-ai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4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B9E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FB9E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87157" y="2492896"/>
            <a:ext cx="57502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给大家发点鸡汤；</a:t>
            </a:r>
            <a:endParaRPr lang="en-US" altLang="zh-CN" sz="5400" b="1" cap="all" spc="0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zh-CN" alt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补充一下能量！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330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3303" y="2348880"/>
            <a:ext cx="78374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即使是不成熟的尝试，</a:t>
            </a:r>
            <a:endParaRPr lang="en-US" altLang="zh-CN" sz="5400" b="1" cap="all" spc="0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也胜于胎死腹中的策略！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86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3303" y="2114282"/>
            <a:ext cx="78374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环境不会改变，</a:t>
            </a:r>
            <a:endParaRPr lang="en-US" altLang="zh-CN" sz="5400" b="1" cap="all" spc="0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解决之道在于改变自己</a:t>
            </a:r>
            <a:r>
              <a:rPr lang="zh-CN" altLang="en-US" sz="5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39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5048" y="2276872"/>
            <a:ext cx="856895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即使爬到最高的山上，</a:t>
            </a:r>
            <a:endParaRPr lang="en-US" altLang="zh-CN" sz="5400" b="1" cap="all" spc="0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一次也只能脚踏实地迈一步！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86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57588" y="2420888"/>
            <a:ext cx="64459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没有口水与汗水，</a:t>
            </a:r>
            <a:endParaRPr lang="en-US" altLang="zh-CN" sz="5400" b="1" cap="all" spc="0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就没有成功的泪水！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662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021" y="2348880"/>
            <a:ext cx="78374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每一次发奋努力的背后，</a:t>
            </a:r>
            <a:endParaRPr lang="en-US" altLang="zh-CN" sz="54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zh-CN" alt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必有加倍赏赐！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000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28570" y="2276872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成功</a:t>
            </a:r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是什么？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49552" y="2522513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没有什么！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1722" y="2938011"/>
            <a:ext cx="7141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只是更走近成功一步！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01700" y="2522513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失败</a:t>
            </a:r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是什么？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4659" y="2522513"/>
            <a:ext cx="871296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就是走过了所有通向失败的路！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80718" y="2541166"/>
            <a:ext cx="5054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只剩下一条路！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05997" y="2938011"/>
            <a:ext cx="5750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那就是成功的路！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65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0"/>
                            </p:stCondLst>
                            <p:childTnLst>
                              <p:par>
                                <p:cTn id="73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0"/>
                            </p:stCondLst>
                            <p:childTnLst>
                              <p:par>
                                <p:cTn id="7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800"/>
                            </p:stCondLst>
                            <p:childTnLst>
                              <p:par>
                                <p:cTn id="8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7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8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100"/>
                            </p:stCondLst>
                            <p:childTnLst>
                              <p:par>
                                <p:cTn id="93" presetID="15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100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9700"/>
                            </p:stCondLst>
                            <p:childTnLst>
                              <p:par>
                                <p:cTn id="108" presetID="15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700"/>
                            </p:stCondLst>
                            <p:childTnLst>
                              <p:par>
                                <p:cTn id="11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1700"/>
                            </p:stCondLst>
                            <p:childTnLst>
                              <p:par>
                                <p:cTn id="122" presetID="15" presetClass="emph" presetSubtype="0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2875"/>
                            </p:stCondLst>
                            <p:childTnLst>
                              <p:par>
                                <p:cTn id="125" presetID="26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126" dur="1" ac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896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26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" ac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1">
                                          <p:stCondLst>
                                            <p:cond delay="30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1" decel="50000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  <p:bldP spid="7" grpId="0"/>
      <p:bldP spid="7" grpId="2"/>
      <p:bldP spid="8" grpId="0"/>
      <p:bldP spid="8" grpId="1"/>
      <p:bldP spid="8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2505670"/>
            <a:ext cx="6445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生活以成败论英雄，</a:t>
            </a:r>
            <a:endParaRPr lang="en-US" altLang="zh-CN" sz="5400" b="1" cap="all" spc="0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96855" y="2967335"/>
            <a:ext cx="5750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所以必须做强者。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36155" y="2636912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要想成大器，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9003" y="3098577"/>
            <a:ext cx="6445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就容不得</a:t>
            </a:r>
            <a:r>
              <a:rPr lang="zh-CN" alt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胆小怕事。</a:t>
            </a:r>
            <a:endParaRPr lang="zh-CN" altLang="en-US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47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  <p:bldP spid="4" grpId="0"/>
      <p:bldP spid="4" grpId="1"/>
      <p:bldP spid="4" grpId="2"/>
      <p:bldP spid="5" grpId="0"/>
      <p:bldP spid="5" grpId="1"/>
      <p:bldP spid="5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88261" y="2515492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路在远！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03407" y="2860352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在荆棘满途！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51259" y="2757016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只要去走！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07704" y="2852936"/>
            <a:ext cx="5750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勇敢的披荆斩棘！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1150" y="2708920"/>
            <a:ext cx="7141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就一定能走到目的地！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6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2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6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50"/>
                            </p:stCondLst>
                            <p:childTnLst>
                              <p:par>
                                <p:cTn id="29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75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2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2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62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750"/>
                            </p:stCondLst>
                            <p:childTnLst>
                              <p:par>
                                <p:cTn id="57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250"/>
                            </p:stCondLst>
                            <p:childTnLst>
                              <p:par>
                                <p:cTn id="6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6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0"/>
                            </p:stCondLst>
                            <p:childTnLst>
                              <p:par>
                                <p:cTn id="7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0860" y="2090172"/>
            <a:ext cx="788228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TOMORROW   COMES</a:t>
            </a:r>
          </a:p>
          <a:p>
            <a:pPr algn="ctr"/>
            <a:r>
              <a:rPr lang="en-US" altLang="zh-CN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NEVER!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998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9632" y="332656"/>
            <a:ext cx="61206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基本信息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536" y="2225824"/>
            <a:ext cx="43924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姓名：王赛赛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4124921"/>
            <a:ext cx="5054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专业：临床医学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5536" y="3158084"/>
            <a:ext cx="3659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年龄：</a:t>
            </a:r>
            <a:r>
              <a:rPr lang="en-US" altLang="zh-CN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26</a:t>
            </a:r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5536" y="5236568"/>
            <a:ext cx="8533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毕业院校：郑州澍青医学院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10" name="WANDS - 世界が終るまでは… (直到世界尽头) [mqms2]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100"/>
                  <p14:bmkLst>
                    <p14:bmk name="书签 2" time="50100"/>
                    <p14:bmk name="书签 1" time="55527.0536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3625" y="4107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2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302" numSld="999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" action="ppaction://hlinkshowjump?jump=firstslide"/>
            <a:hlinkHover r:id="" action="ppaction://hlinkshowjump?jump=first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7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59250" y="3020020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谢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43808" y="3037061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谢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02944" y="3046883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670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8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 0.034 0.011 0.065 0.028 0.085 C 0.028 0.086 0.055 0.113 0.055 0.112 C 0.07 0.127 0.079 0.148 0.079 0.17 C 0.079 0.214 0.044 0.249 0 0.25 C -0.044 0.249 -0.079 0.214 -0.079 0.17 C -0.079 0.148 -0.07 0.127 -0.055 0.112 C -0.055 0.113 -0.028 0.086 -0.028 0.085 C -0.011 0.065 -0.001 0.034 0 0 Z" pathEditMode="relative" ptsTypes="">
                                      <p:cBhvr>
                                        <p:cTn id="2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3 -0.073 L 0.177 -0.073 L 0.25 0 L 0.25 0.104 L 0.177 0.177 L 0.073 0.177 L 0 0.104 L 0 0 Z" pathEditMode="relative" ptsTypes="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32" presetClass="emph" presetSubtype="0" repeatCount="indefinite" fill="hold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  <p:bldP spid="4" grpId="0"/>
      <p:bldP spid="4" grpId="1"/>
      <p:bldP spid="4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87824" y="620688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联系方式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1844824"/>
            <a:ext cx="6080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手机：</a:t>
            </a:r>
            <a:r>
              <a:rPr lang="en-US" altLang="zh-CN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18336598809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7584" y="2982243"/>
            <a:ext cx="6747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QQ/</a:t>
            </a:r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微信：</a:t>
            </a:r>
            <a:r>
              <a:rPr lang="en-US" altLang="zh-CN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408777632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4509120"/>
            <a:ext cx="2441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电脑</a:t>
            </a:r>
            <a:r>
              <a:rPr lang="en-US" altLang="zh-CN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IP</a:t>
            </a:r>
            <a:r>
              <a:rPr lang="en-US" altLang="zh-CN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: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5776" y="4581128"/>
            <a:ext cx="56561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176.30.6.123</a:t>
            </a:r>
          </a:p>
        </p:txBody>
      </p:sp>
    </p:spTree>
    <p:extLst>
      <p:ext uri="{BB962C8B-B14F-4D97-AF65-F5344CB8AC3E}">
        <p14:creationId xmlns:p14="http://schemas.microsoft.com/office/powerpoint/2010/main" val="101287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332284" y="583010"/>
            <a:ext cx="4536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WEB</a:t>
            </a:r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资源分享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3754" y="3083768"/>
            <a:ext cx="638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2"/>
                </a:solidFill>
              </a:rPr>
              <a:t>W3C</a:t>
            </a:r>
            <a:r>
              <a:rPr lang="zh-CN" altLang="en-US" sz="2400" dirty="0" smtClean="0">
                <a:solidFill>
                  <a:schemeClr val="tx2"/>
                </a:solidFill>
              </a:rPr>
              <a:t>官网</a:t>
            </a:r>
            <a:r>
              <a:rPr lang="en-US" altLang="zh-CN" sz="2400" dirty="0" smtClean="0">
                <a:solidFill>
                  <a:schemeClr val="tx2"/>
                </a:solidFill>
              </a:rPr>
              <a:t>:https</a:t>
            </a:r>
            <a:r>
              <a:rPr lang="en-US" altLang="zh-CN" sz="2400" dirty="0">
                <a:solidFill>
                  <a:schemeClr val="tx2"/>
                </a:solidFill>
              </a:rPr>
              <a:t>://www.w3cschool.cn</a:t>
            </a:r>
            <a:r>
              <a:rPr lang="en-US" altLang="zh-CN" sz="2400" dirty="0" smtClean="0">
                <a:solidFill>
                  <a:schemeClr val="tx2"/>
                </a:solidFill>
              </a:rPr>
              <a:t>/(</a:t>
            </a:r>
            <a:r>
              <a:rPr lang="zh-CN" altLang="en-US" sz="2400" dirty="0" smtClean="0">
                <a:solidFill>
                  <a:schemeClr val="tx2"/>
                </a:solidFill>
              </a:rPr>
              <a:t>最权威</a:t>
            </a:r>
            <a:r>
              <a:rPr lang="en-US" altLang="zh-CN" sz="2400" dirty="0" smtClean="0">
                <a:solidFill>
                  <a:schemeClr val="tx2"/>
                </a:solidFill>
              </a:rPr>
              <a:t>)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63754" y="3911491"/>
            <a:ext cx="6517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博</a:t>
            </a:r>
            <a:r>
              <a:rPr lang="zh-CN" altLang="en-US" sz="2400" dirty="0" smtClean="0">
                <a:solidFill>
                  <a:schemeClr val="tx2"/>
                </a:solidFill>
              </a:rPr>
              <a:t>客园</a:t>
            </a:r>
            <a:r>
              <a:rPr lang="en-US" altLang="zh-CN" sz="2400" dirty="0" smtClean="0">
                <a:solidFill>
                  <a:schemeClr val="tx2"/>
                </a:solidFill>
              </a:rPr>
              <a:t>:https</a:t>
            </a:r>
            <a:r>
              <a:rPr lang="en-US" altLang="zh-CN" sz="2400" dirty="0">
                <a:solidFill>
                  <a:schemeClr val="tx2"/>
                </a:solidFill>
              </a:rPr>
              <a:t>://www.cnblogs.com</a:t>
            </a:r>
            <a:r>
              <a:rPr lang="en-US" altLang="zh-CN" sz="2400" dirty="0" smtClean="0">
                <a:solidFill>
                  <a:schemeClr val="tx2"/>
                </a:solidFill>
              </a:rPr>
              <a:t>/(</a:t>
            </a:r>
            <a:r>
              <a:rPr lang="zh-CN" altLang="en-US" sz="2400" dirty="0" smtClean="0">
                <a:solidFill>
                  <a:schemeClr val="tx2"/>
                </a:solidFill>
              </a:rPr>
              <a:t>查资料最快</a:t>
            </a:r>
            <a:r>
              <a:rPr lang="en-US" altLang="zh-CN" sz="2400" dirty="0" smtClean="0">
                <a:solidFill>
                  <a:schemeClr val="tx2"/>
                </a:solidFill>
              </a:rPr>
              <a:t>)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1760" y="2324350"/>
            <a:ext cx="521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达</a:t>
            </a:r>
            <a:r>
              <a:rPr lang="zh-CN" altLang="en-US" sz="2400" dirty="0" smtClean="0">
                <a:solidFill>
                  <a:schemeClr val="tx2"/>
                </a:solidFill>
              </a:rPr>
              <a:t>内</a:t>
            </a:r>
            <a:r>
              <a:rPr lang="en-US" altLang="zh-CN" sz="2400" dirty="0" smtClean="0">
                <a:solidFill>
                  <a:schemeClr val="tx2"/>
                </a:solidFill>
              </a:rPr>
              <a:t>:http</a:t>
            </a:r>
            <a:r>
              <a:rPr lang="en-US" altLang="zh-CN" sz="2400" dirty="0">
                <a:solidFill>
                  <a:schemeClr val="tx2"/>
                </a:solidFill>
              </a:rPr>
              <a:t>://</a:t>
            </a:r>
            <a:r>
              <a:rPr lang="en-US" altLang="zh-CN" sz="2400" dirty="0" smtClean="0">
                <a:solidFill>
                  <a:schemeClr val="tx2"/>
                </a:solidFill>
              </a:rPr>
              <a:t>www.tmooc.cn(</a:t>
            </a:r>
            <a:r>
              <a:rPr lang="zh-CN" altLang="en-US" sz="2400" dirty="0" smtClean="0">
                <a:solidFill>
                  <a:schemeClr val="tx2"/>
                </a:solidFill>
              </a:rPr>
              <a:t>网速最快</a:t>
            </a:r>
            <a:r>
              <a:rPr lang="en-US" altLang="zh-CN" sz="2400" dirty="0" smtClean="0">
                <a:solidFill>
                  <a:schemeClr val="tx2"/>
                </a:solidFill>
              </a:rPr>
              <a:t>)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45392" y="5330825"/>
            <a:ext cx="5000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2"/>
                </a:solidFill>
              </a:rPr>
              <a:t>猪八戒官网</a:t>
            </a:r>
            <a:r>
              <a:rPr lang="en-US" altLang="zh-CN" sz="2400" dirty="0" smtClean="0">
                <a:solidFill>
                  <a:schemeClr val="tx2"/>
                </a:solidFill>
              </a:rPr>
              <a:t>:https</a:t>
            </a:r>
            <a:r>
              <a:rPr lang="en-US" altLang="zh-CN" sz="2400" dirty="0">
                <a:solidFill>
                  <a:schemeClr val="tx2"/>
                </a:solidFill>
              </a:rPr>
              <a:t>://xiamen.zbj.com/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632" y="184482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2"/>
                </a:solidFill>
              </a:rPr>
              <a:t>学习网站：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4653136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2"/>
                </a:solidFill>
              </a:rPr>
              <a:t>接私活</a:t>
            </a:r>
            <a:r>
              <a:rPr lang="en-US" altLang="zh-CN" sz="2400" dirty="0" smtClean="0">
                <a:solidFill>
                  <a:schemeClr val="tx2"/>
                </a:solidFill>
              </a:rPr>
              <a:t>: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32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88262" y="260648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自我介绍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1556792"/>
            <a:ext cx="8640960" cy="168353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altLang="zh-CN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	</a:t>
            </a:r>
            <a:r>
              <a:rPr lang="zh-CN" altLang="en-US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大家好！我是之前</a:t>
            </a:r>
            <a:r>
              <a:rPr lang="en-US" altLang="zh-CN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web1807</a:t>
            </a:r>
            <a:r>
              <a:rPr lang="zh-CN" altLang="en-US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班的学员，即算是你们的同学，又算是你们的学长，大家在学习上有什么问</a:t>
            </a:r>
            <a:r>
              <a:rPr lang="zh-CN" altLang="en-US" sz="32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题</a:t>
            </a:r>
            <a:r>
              <a:rPr lang="zh-CN" altLang="en-US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，可以随时找我交流，畅所欲言，不要拘谨</a:t>
            </a:r>
            <a:r>
              <a:rPr lang="zh-CN" altLang="en-US" sz="3200" b="1" cap="all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，</a:t>
            </a:r>
            <a:r>
              <a:rPr lang="zh-CN" altLang="en-US" sz="3200" b="1" cap="all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我很</a:t>
            </a:r>
            <a:r>
              <a:rPr lang="zh-CN" altLang="en-US" sz="3200" b="1" cap="all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欢迎大家共同讨论问题，共同进步。</a:t>
            </a:r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r>
              <a:rPr lang="en-US" altLang="zh-CN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	</a:t>
            </a:r>
            <a:r>
              <a:rPr lang="zh-CN" altLang="en-US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我们大部分人都是转行学程序，可能是因为听人说</a:t>
            </a:r>
            <a:r>
              <a:rPr lang="en-US" altLang="zh-CN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IT</a:t>
            </a:r>
            <a:r>
              <a:rPr lang="zh-CN" altLang="en-US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赚钱多，发展前景好等，总的来说都是怀揣梦想，渴望要通过努力来改变自己，但是蜕变的过程往往是痛苦的，程序员是非常烧脑的职业，前端程序员所需要掌握的技术多而杂，而且技术发展非常快，需要及时更新自己的技能，我希望大家能够坚持到最后。</a:t>
            </a:r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r>
              <a:rPr lang="en-US" altLang="zh-CN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	</a:t>
            </a:r>
            <a:r>
              <a:rPr lang="zh-CN" altLang="en-US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即</a:t>
            </a:r>
            <a:r>
              <a:rPr lang="zh-CN" altLang="en-US" sz="32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来之则安之！我们既然选择做程序员，我希望大家都能够静得下心，作为程序员我们首要追求的目标便是技术，在接下来的</a:t>
            </a:r>
            <a:r>
              <a:rPr lang="en-US" altLang="zh-CN" sz="32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5</a:t>
            </a:r>
            <a:r>
              <a:rPr lang="zh-CN" altLang="en-US" sz="32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个月时间里，我希望大家能够相处愉快，多多交流学术问题，共同进步，营造良好的学习氛围。</a:t>
            </a:r>
            <a:endParaRPr lang="en-US" altLang="zh-CN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r>
              <a:rPr lang="en-US" altLang="zh-CN" sz="32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	</a:t>
            </a:r>
            <a:r>
              <a:rPr lang="en-US" altLang="zh-CN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			——</a:t>
            </a:r>
            <a:r>
              <a:rPr lang="zh-CN" altLang="en-US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不忘初心，方得始终！</a:t>
            </a:r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US" altLang="zh-CN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57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97599" y="332656"/>
            <a:ext cx="5750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在达内学习建议？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1" y="1484784"/>
            <a:ext cx="8568952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endParaRPr lang="en-US" altLang="zh-CN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zh-CN" altLang="en-US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r>
              <a:rPr lang="en-US" altLang="zh-CN" sz="3200" b="1" cap="all" dirty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1.</a:t>
            </a:r>
            <a:r>
              <a:rPr lang="zh-CN" altLang="en-US" sz="3200" b="1" cap="all" dirty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上课认真听讲，完成老师</a:t>
            </a:r>
            <a:r>
              <a:rPr lang="zh-CN" altLang="en-US" sz="3200" b="1" cap="all" dirty="0" smtClean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作业； （必须</a:t>
            </a:r>
            <a:r>
              <a:rPr lang="zh-CN" altLang="en-US" sz="3200" b="1" cap="all" dirty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的</a:t>
            </a:r>
            <a:r>
              <a:rPr lang="zh-CN" altLang="en-US" sz="3200" b="1" cap="all" dirty="0" smtClean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）</a:t>
            </a:r>
            <a:endParaRPr lang="zh-CN" altLang="en-US" sz="3200" b="1" cap="all" dirty="0">
              <a:ln/>
              <a:solidFill>
                <a:srgbClr val="C0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r>
              <a:rPr lang="en-US" altLang="zh-CN" sz="3200" b="1" cap="all" dirty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2.</a:t>
            </a:r>
            <a:r>
              <a:rPr lang="zh-CN" altLang="en-US" sz="3200" b="1" cap="all" dirty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提前预习，攻克难点要点</a:t>
            </a:r>
            <a:r>
              <a:rPr lang="zh-CN" altLang="en-US" sz="3200" b="1" cap="all" dirty="0" smtClean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；（预习很重要）</a:t>
            </a:r>
            <a:endParaRPr lang="zh-CN" altLang="en-US" sz="3200" b="1" cap="all" dirty="0">
              <a:ln/>
              <a:solidFill>
                <a:srgbClr val="C0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r>
              <a:rPr lang="en-US" altLang="zh-CN" sz="3200" b="1" cap="all" dirty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3.</a:t>
            </a:r>
            <a:r>
              <a:rPr lang="zh-CN" altLang="en-US" sz="3200" b="1" cap="all" dirty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深度学习，以项目实战为主</a:t>
            </a:r>
            <a:r>
              <a:rPr lang="zh-CN" altLang="en-US" sz="3200" b="1" cap="all" dirty="0" smtClean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；（多练）</a:t>
            </a:r>
            <a:endParaRPr lang="zh-CN" altLang="en-US" sz="3200" b="1" cap="all" dirty="0">
              <a:ln/>
              <a:solidFill>
                <a:srgbClr val="C0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r>
              <a:rPr lang="en-US" altLang="zh-CN" sz="3200" b="1" cap="all" dirty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4.</a:t>
            </a:r>
            <a:r>
              <a:rPr lang="zh-CN" altLang="en-US" sz="3200" b="1" cap="all" dirty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加入专业社交群、部落、</a:t>
            </a:r>
            <a:r>
              <a:rPr lang="zh-CN" altLang="en-US" sz="3200" b="1" cap="all" dirty="0" smtClean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论坛</a:t>
            </a:r>
            <a:r>
              <a:rPr lang="zh-CN" altLang="en-US" sz="3200" b="1" cap="all" dirty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；</a:t>
            </a:r>
            <a:r>
              <a:rPr lang="en-US" altLang="zh-CN" sz="3200" b="1" cap="all" dirty="0" smtClean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	</a:t>
            </a:r>
            <a:r>
              <a:rPr lang="zh-CN" altLang="en-US" sz="3200" b="1" cap="all" dirty="0" smtClean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（多问）</a:t>
            </a:r>
            <a:endParaRPr lang="zh-CN" altLang="en-US" sz="3200" b="1" cap="all" dirty="0">
              <a:ln/>
              <a:solidFill>
                <a:srgbClr val="C0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zh-CN" altLang="en-US" sz="32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240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40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43808" y="54868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学习</a:t>
            </a:r>
            <a:r>
              <a:rPr lang="zh-CN" altLang="en-US" sz="5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简介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1027" name="Picture 3" descr="E:\夏令营\作业\Curriculum_vitae\个人主页\图片\01\psb (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800"/>
            <a:ext cx="3960440" cy="451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夏令营\作业\Curriculum_vitae\个人主页\图片\02\psb (9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2010"/>
            <a:ext cx="2592328" cy="34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夏令营\作业\Curriculum_vitae\个人主页\图片\02\psb (5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35021"/>
            <a:ext cx="5466184" cy="409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夏令营\作业\Curriculum_vitae\个人主页\图片\02\psb (10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6912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71800" y="54868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工作</a:t>
            </a:r>
            <a:r>
              <a:rPr lang="zh-CN" altLang="en-US" sz="5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简介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3" name="Picture 2" descr="E:\夏令营\作业\Curriculum_vitae\个人主页\图片\03\psb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031280" cy="45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夏令营\作业\Curriculum_vitae\个人主页\图片\03\psb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71" y="1702809"/>
            <a:ext cx="6228953" cy="492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夏令营\作业\Curriculum_vitae\个人主页\图片\03\psb (3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84" y="1612634"/>
            <a:ext cx="6012929" cy="49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夏令营\作业\Curriculum_vitae\个人主页\图片\03\psb (4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88" y="1612634"/>
            <a:ext cx="6012929" cy="451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夏令营\作业\Curriculum_vitae\个人主页\图片\03\psb (5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64672"/>
            <a:ext cx="5844430" cy="438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夏令营\作业\Curriculum_vitae\个人主页\图片\03\psb (6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84" y="1698912"/>
            <a:ext cx="5844430" cy="438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夏令营\作业\Curriculum_vitae\个人主页\图片\03\psb(7)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6041837" cy="453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000"/>
                            </p:stCondLst>
                            <p:childTnLst>
                              <p:par>
                                <p:cTn id="7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0"/>
                            </p:stCondLst>
                            <p:childTnLst>
                              <p:par>
                                <p:cTn id="7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000"/>
                            </p:stCondLst>
                            <p:childTnLst>
                              <p:par>
                                <p:cTn id="9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20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0"/>
                            </p:stCondLst>
                            <p:childTnLst>
                              <p:par>
                                <p:cTn id="9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500"/>
                            </p:stCondLst>
                            <p:childTnLst>
                              <p:par>
                                <p:cTn id="10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8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9500"/>
                            </p:stCondLst>
                            <p:childTnLst>
                              <p:par>
                                <p:cTn id="11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0"/>
                            </p:stCondLst>
                            <p:childTnLst>
                              <p:par>
                                <p:cTn id="1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2000" fill="hold"/>
                                        <p:tgtEl>
                                          <p:spTgt spid="20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3000"/>
                            </p:stCondLst>
                            <p:childTnLst>
                              <p:par>
                                <p:cTn id="126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9792" y="47667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兴趣爱好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6113" y="2967335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学习！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30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" fill="hold">
                                          <p:stCondLst>
                                            <p:cond delay="19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" fill="hold">
                                          <p:stCondLst>
                                            <p:cond delay="39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" fill="hold">
                                          <p:stCondLst>
                                            <p:cond delay="59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1"/>
                            </p:stCondLst>
                            <p:childTnLst>
                              <p:par>
                                <p:cTn id="20" presetID="3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1"/>
                            </p:stCondLst>
                            <p:childTnLst>
                              <p:par>
                                <p:cTn id="27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1"/>
                            </p:stCondLst>
                            <p:childTnLst>
                              <p:par>
                                <p:cTn id="32" presetID="32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" fill="hold">
                                          <p:stCondLst>
                                            <p:cond delay="19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" fill="hold">
                                          <p:stCondLst>
                                            <p:cond delay="39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" fill="hold">
                                          <p:stCondLst>
                                            <p:cond delay="59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2"/>
                            </p:stCondLst>
                            <p:childTnLst>
                              <p:par>
                                <p:cTn id="39" presetID="37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2"/>
                            </p:stCondLst>
                            <p:childTnLst>
                              <p:par>
                                <p:cTn id="46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2"/>
                            </p:stCondLst>
                            <p:childTnLst>
                              <p:par>
                                <p:cTn id="51" presetID="8" presetClass="emph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2"/>
                            </p:stCondLst>
                            <p:childTnLst>
                              <p:par>
                                <p:cTn id="54" presetID="26" presetClass="emp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2"/>
                            </p:stCondLst>
                            <p:childTnLst>
                              <p:par>
                                <p:cTn id="58" presetID="37" presetClass="exit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2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4" grpId="2"/>
      <p:bldP spid="4" grpId="3"/>
      <p:bldP spid="4" grpId="4"/>
      <p:bldP spid="4" grpId="5"/>
      <p:bldP spid="4" grpId="6"/>
      <p:bldP spid="4" grpId="7"/>
      <p:bldP spid="4" grpId="8"/>
      <p:bldP spid="4" grpId="9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565</TotalTime>
  <Words>337</Words>
  <Application>Microsoft Office PowerPoint</Application>
  <PresentationFormat>全屏显示(4:3)</PresentationFormat>
  <Paragraphs>86</Paragraphs>
  <Slides>21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主管人员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WEB1807</dc:title>
  <dc:creator>Tarena</dc:creator>
  <cp:lastModifiedBy>Tarena</cp:lastModifiedBy>
  <cp:revision>85</cp:revision>
  <dcterms:created xsi:type="dcterms:W3CDTF">2018-07-31T11:14:00Z</dcterms:created>
  <dcterms:modified xsi:type="dcterms:W3CDTF">2019-01-02T00:38:40Z</dcterms:modified>
</cp:coreProperties>
</file>